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A16A"/>
    <a:srgbClr val="FAD9C2"/>
    <a:srgbClr val="FFCC66"/>
    <a:srgbClr val="CC99FF"/>
    <a:srgbClr val="FFFFCC"/>
    <a:srgbClr val="99CCFF"/>
    <a:srgbClr val="9999FF"/>
    <a:srgbClr val="9966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A5B5-28AB-4B1C-89B0-B94D920D5822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E9EA-16BD-4623-B641-FD087F5B8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60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A5B5-28AB-4B1C-89B0-B94D920D5822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E9EA-16BD-4623-B641-FD087F5B8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3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A5B5-28AB-4B1C-89B0-B94D920D5822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E9EA-16BD-4623-B641-FD087F5B8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76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A5B5-28AB-4B1C-89B0-B94D920D5822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E9EA-16BD-4623-B641-FD087F5B8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736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A5B5-28AB-4B1C-89B0-B94D920D5822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E9EA-16BD-4623-B641-FD087F5B8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751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A5B5-28AB-4B1C-89B0-B94D920D5822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E9EA-16BD-4623-B641-FD087F5B8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528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A5B5-28AB-4B1C-89B0-B94D920D5822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E9EA-16BD-4623-B641-FD087F5B8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773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A5B5-28AB-4B1C-89B0-B94D920D5822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E9EA-16BD-4623-B641-FD087F5B8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67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A5B5-28AB-4B1C-89B0-B94D920D5822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E9EA-16BD-4623-B641-FD087F5B8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37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A5B5-28AB-4B1C-89B0-B94D920D5822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E9EA-16BD-4623-B641-FD087F5B8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40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A5B5-28AB-4B1C-89B0-B94D920D5822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E9EA-16BD-4623-B641-FD087F5B8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21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1A5B5-28AB-4B1C-89B0-B94D920D5822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4E9EA-16BD-4623-B641-FD087F5B8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85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goosechase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sechase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2149" y="721768"/>
            <a:ext cx="10345781" cy="845774"/>
          </a:xfrm>
        </p:spPr>
        <p:txBody>
          <a:bodyPr>
            <a:normAutofit/>
          </a:bodyPr>
          <a:lstStyle/>
          <a:p>
            <a:r>
              <a:rPr lang="ro-RO" sz="4800" b="1" dirty="0">
                <a:latin typeface="Arial Black" panose="020B0A04020102020204" pitchFamily="34" charset="0"/>
                <a:hlinkClick r:id="rId2"/>
              </a:rPr>
              <a:t>https://www.goosechase.com</a:t>
            </a:r>
            <a:r>
              <a:rPr lang="ro-RO" sz="4800" b="1" dirty="0" smtClean="0">
                <a:latin typeface="Arial Black" panose="020B0A04020102020204" pitchFamily="34" charset="0"/>
                <a:hlinkClick r:id="rId2"/>
              </a:rPr>
              <a:t>/</a:t>
            </a:r>
            <a:r>
              <a:rPr lang="ro-RO" sz="4800" b="1" dirty="0" smtClean="0">
                <a:latin typeface="Arial Black" panose="020B0A04020102020204" pitchFamily="34" charset="0"/>
              </a:rPr>
              <a:t> </a:t>
            </a:r>
            <a:endParaRPr lang="en-US" sz="4800" b="1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2376" y="2051910"/>
            <a:ext cx="9144000" cy="440984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800" b="1" dirty="0" err="1">
                <a:latin typeface="Arial Black" panose="020B0A04020102020204" pitchFamily="34" charset="0"/>
              </a:rPr>
              <a:t>Creați</a:t>
            </a:r>
            <a:r>
              <a:rPr lang="en-US" sz="2800" b="1" dirty="0">
                <a:latin typeface="Arial Black" panose="020B0A04020102020204" pitchFamily="34" charset="0"/>
              </a:rPr>
              <a:t> </a:t>
            </a:r>
            <a:r>
              <a:rPr lang="en-US" sz="2800" b="1" dirty="0" err="1">
                <a:latin typeface="Arial Black" panose="020B0A04020102020204" pitchFamily="34" charset="0"/>
              </a:rPr>
              <a:t>experiențe</a:t>
            </a:r>
            <a:r>
              <a:rPr lang="en-US" sz="2800" b="1" dirty="0">
                <a:latin typeface="Arial Black" panose="020B0A04020102020204" pitchFamily="34" charset="0"/>
              </a:rPr>
              <a:t> </a:t>
            </a:r>
            <a:r>
              <a:rPr lang="en-US" sz="2800" b="1" dirty="0" err="1">
                <a:latin typeface="Arial Black" panose="020B0A04020102020204" pitchFamily="34" charset="0"/>
              </a:rPr>
              <a:t>încântătoare</a:t>
            </a:r>
            <a:r>
              <a:rPr lang="en-US" sz="2800" b="1" dirty="0">
                <a:latin typeface="Arial Black" panose="020B0A04020102020204" pitchFamily="34" charset="0"/>
              </a:rPr>
              <a:t> </a:t>
            </a:r>
            <a:r>
              <a:rPr lang="en-US" sz="2800" b="1" dirty="0" err="1" smtClean="0">
                <a:latin typeface="Arial Black" panose="020B0A04020102020204" pitchFamily="34" charset="0"/>
              </a:rPr>
              <a:t>pentru</a:t>
            </a:r>
            <a:r>
              <a:rPr lang="ro-RO" sz="2800" b="1" dirty="0">
                <a:latin typeface="Arial Black" panose="020B0A04020102020204" pitchFamily="34" charset="0"/>
              </a:rPr>
              <a:t> </a:t>
            </a:r>
            <a:r>
              <a:rPr lang="en-US" sz="2800" b="1" dirty="0" err="1" smtClean="0">
                <a:latin typeface="Arial Black" panose="020B0A04020102020204" pitchFamily="34" charset="0"/>
              </a:rPr>
              <a:t>elevi</a:t>
            </a:r>
            <a:endParaRPr lang="en-US" sz="2800" b="1" dirty="0">
              <a:latin typeface="Arial Black" panose="020B0A04020102020204" pitchFamily="34" charset="0"/>
            </a:endParaRPr>
          </a:p>
          <a:p>
            <a:endParaRPr lang="ro-RO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048" y="3047999"/>
            <a:ext cx="3547410" cy="3087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03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D9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o-RO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Goosechase pentru jucători</a:t>
            </a:r>
            <a:br>
              <a:rPr lang="ro-RO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(elevi)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78471"/>
            <a:ext cx="10515600" cy="4351338"/>
          </a:xfrm>
        </p:spPr>
        <p:txBody>
          <a:bodyPr>
            <a:normAutofit/>
          </a:bodyPr>
          <a:lstStyle/>
          <a:p>
            <a:r>
              <a:rPr lang="ro-RO" dirty="0" err="1"/>
              <a:t>I</a:t>
            </a:r>
            <a:r>
              <a:rPr lang="en-US" dirty="0" err="1" smtClean="0"/>
              <a:t>nstalați</a:t>
            </a:r>
            <a:r>
              <a:rPr lang="en-US" dirty="0" smtClean="0"/>
              <a:t> </a:t>
            </a:r>
            <a:r>
              <a:rPr lang="en-US" dirty="0" err="1" smtClean="0"/>
              <a:t>aplicația</a:t>
            </a:r>
            <a:r>
              <a:rPr lang="en-US" dirty="0" smtClean="0"/>
              <a:t> GOOSECHASE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telefon</a:t>
            </a:r>
            <a:endParaRPr lang="ro-RO" dirty="0" smtClean="0"/>
          </a:p>
          <a:p>
            <a:r>
              <a:rPr lang="ro-RO" dirty="0"/>
              <a:t>J</a:t>
            </a:r>
            <a:r>
              <a:rPr lang="en-US" dirty="0" err="1" smtClean="0"/>
              <a:t>oac</a:t>
            </a:r>
            <a:r>
              <a:rPr lang="ro-RO" dirty="0" smtClean="0"/>
              <a:t>ă</a:t>
            </a:r>
            <a:r>
              <a:rPr lang="en-US" dirty="0" smtClean="0"/>
              <a:t> ca </a:t>
            </a:r>
            <a:r>
              <a:rPr lang="ro-RO" b="1" i="1" dirty="0" smtClean="0"/>
              <a:t>guest</a:t>
            </a:r>
            <a:r>
              <a:rPr lang="ro-RO" dirty="0" smtClean="0"/>
              <a:t> (</a:t>
            </a:r>
            <a:r>
              <a:rPr lang="en-US" dirty="0" err="1" smtClean="0"/>
              <a:t>oaspete</a:t>
            </a:r>
            <a:r>
              <a:rPr lang="ro-RO" dirty="0" smtClean="0"/>
              <a:t>)</a:t>
            </a:r>
          </a:p>
          <a:p>
            <a:r>
              <a:rPr lang="ro-RO" dirty="0" smtClean="0"/>
              <a:t>CODE</a:t>
            </a:r>
            <a:r>
              <a:rPr lang="en-US" dirty="0" smtClean="0"/>
              <a:t>: </a:t>
            </a:r>
            <a:r>
              <a:rPr lang="ro-RO" b="1" dirty="0" smtClean="0"/>
              <a:t>DEDQV5</a:t>
            </a:r>
            <a:endParaRPr lang="en-US" b="1" dirty="0" smtClean="0"/>
          </a:p>
          <a:p>
            <a:r>
              <a:rPr lang="ro-RO" dirty="0" smtClean="0"/>
              <a:t>Selectează echipa și introdu codul</a:t>
            </a:r>
          </a:p>
          <a:p>
            <a:r>
              <a:rPr lang="en-US" dirty="0" err="1" smtClean="0"/>
              <a:t>Există</a:t>
            </a:r>
            <a:r>
              <a:rPr lang="en-US" dirty="0" smtClean="0"/>
              <a:t> </a:t>
            </a:r>
            <a:r>
              <a:rPr lang="en-US" dirty="0" err="1" smtClean="0"/>
              <a:t>câteva</a:t>
            </a:r>
            <a:r>
              <a:rPr lang="en-US" dirty="0" smtClean="0"/>
              <a:t> </a:t>
            </a:r>
            <a:r>
              <a:rPr lang="en-US" dirty="0" err="1" smtClean="0"/>
              <a:t>misiuni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care </a:t>
            </a:r>
            <a:r>
              <a:rPr lang="en-US" dirty="0" err="1" smtClean="0"/>
              <a:t>trebuie</a:t>
            </a:r>
            <a:r>
              <a:rPr lang="en-US" dirty="0" smtClean="0"/>
              <a:t> </a:t>
            </a:r>
            <a:r>
              <a:rPr lang="en-US" dirty="0" err="1" smtClean="0"/>
              <a:t>să</a:t>
            </a:r>
            <a:r>
              <a:rPr lang="en-US" dirty="0" smtClean="0"/>
              <a:t> le </a:t>
            </a:r>
            <a:r>
              <a:rPr lang="en-US" dirty="0" err="1" smtClean="0"/>
              <a:t>îndepliniți</a:t>
            </a:r>
            <a:endParaRPr lang="ro-RO" dirty="0" smtClean="0"/>
          </a:p>
          <a:p>
            <a:r>
              <a:rPr lang="it-IT" dirty="0" smtClean="0"/>
              <a:t>Faceți clic pe Trimiteți dovezi</a:t>
            </a:r>
            <a:r>
              <a:rPr lang="ro-RO" dirty="0" smtClean="0"/>
              <a:t> (Submit evidence)</a:t>
            </a:r>
          </a:p>
          <a:p>
            <a:r>
              <a:rPr lang="en-US" dirty="0" err="1" smtClean="0"/>
              <a:t>Faceți</a:t>
            </a:r>
            <a:r>
              <a:rPr lang="en-US" dirty="0" smtClean="0"/>
              <a:t> o </a:t>
            </a:r>
            <a:r>
              <a:rPr lang="en-US" dirty="0" err="1" smtClean="0"/>
              <a:t>poză</a:t>
            </a:r>
            <a:r>
              <a:rPr lang="en-US" dirty="0" smtClean="0"/>
              <a:t>/video (</a:t>
            </a:r>
            <a:r>
              <a:rPr lang="en-US" dirty="0" err="1" smtClean="0"/>
              <a:t>realizați</a:t>
            </a:r>
            <a:r>
              <a:rPr lang="en-US" dirty="0" smtClean="0"/>
              <a:t> un </a:t>
            </a:r>
            <a:r>
              <a:rPr lang="en-US" dirty="0" err="1" smtClean="0"/>
              <a:t>videoclip</a:t>
            </a:r>
            <a:r>
              <a:rPr lang="en-US" dirty="0" smtClean="0"/>
              <a:t> </a:t>
            </a:r>
            <a:r>
              <a:rPr lang="en-US" dirty="0" err="1" smtClean="0"/>
              <a:t>dacă</a:t>
            </a:r>
            <a:r>
              <a:rPr lang="en-US" dirty="0" smtClean="0"/>
              <a:t> are </a:t>
            </a:r>
            <a:r>
              <a:rPr lang="en-US" dirty="0" err="1" smtClean="0"/>
              <a:t>acțiune</a:t>
            </a:r>
            <a:r>
              <a:rPr lang="en-US" dirty="0" smtClean="0"/>
              <a:t>), </a:t>
            </a:r>
            <a:r>
              <a:rPr lang="en-US" dirty="0" err="1" smtClean="0"/>
              <a:t>opțiunea</a:t>
            </a:r>
            <a:r>
              <a:rPr lang="en-US" dirty="0" smtClean="0"/>
              <a:t> video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partea</a:t>
            </a:r>
            <a:r>
              <a:rPr lang="en-US" dirty="0" smtClean="0"/>
              <a:t> </a:t>
            </a:r>
            <a:r>
              <a:rPr lang="en-US" dirty="0" err="1" smtClean="0"/>
              <a:t>dreaptă</a:t>
            </a:r>
            <a:r>
              <a:rPr lang="ro-RO" dirty="0" smtClean="0"/>
              <a:t>, apoi trimiteți.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06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A1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ial Black" panose="020B0A04020102020204" pitchFamily="34" charset="0"/>
              </a:rPr>
              <a:t>Cum </a:t>
            </a:r>
            <a:r>
              <a:rPr lang="en-US" b="1" dirty="0" err="1" smtClean="0">
                <a:latin typeface="Arial Black" panose="020B0A04020102020204" pitchFamily="34" charset="0"/>
              </a:rPr>
              <a:t>încep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Goosechase</a:t>
            </a:r>
            <a:r>
              <a:rPr lang="en-US" b="1" dirty="0" smtClean="0">
                <a:latin typeface="Arial Black" panose="020B0A04020102020204" pitchFamily="34" charset="0"/>
              </a:rPr>
              <a:t>?</a:t>
            </a:r>
            <a:r>
              <a:rPr lang="ro-RO" b="1" dirty="0" smtClean="0">
                <a:latin typeface="Arial Black" panose="020B0A04020102020204" pitchFamily="34" charset="0"/>
              </a:rPr>
              <a:t/>
            </a:r>
            <a:br>
              <a:rPr lang="ro-RO" b="1" dirty="0" smtClean="0">
                <a:latin typeface="Arial Black" panose="020B0A04020102020204" pitchFamily="34" charset="0"/>
              </a:rPr>
            </a:br>
            <a:r>
              <a:rPr lang="ro-RO" b="1" dirty="0" smtClean="0">
                <a:latin typeface="Arial Black" panose="020B0A04020102020204" pitchFamily="34" charset="0"/>
              </a:rPr>
              <a:t>(profesori)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736771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Creați</a:t>
            </a:r>
            <a:r>
              <a:rPr lang="en-US" dirty="0" smtClean="0"/>
              <a:t> un </a:t>
            </a:r>
            <a:r>
              <a:rPr lang="en-US" dirty="0" err="1" smtClean="0"/>
              <a:t>cont</a:t>
            </a:r>
            <a:r>
              <a:rPr lang="en-US" dirty="0" smtClean="0"/>
              <a:t> de </a:t>
            </a:r>
            <a:r>
              <a:rPr lang="en-US" dirty="0" err="1" smtClean="0"/>
              <a:t>organizator</a:t>
            </a:r>
            <a:r>
              <a:rPr lang="en-US" dirty="0" smtClean="0"/>
              <a:t> la </a:t>
            </a:r>
            <a:r>
              <a:rPr lang="en-US" dirty="0">
                <a:hlinkClick r:id="rId2"/>
              </a:rPr>
              <a:t>https://www.goosechase.com</a:t>
            </a:r>
            <a:r>
              <a:rPr lang="en-US" dirty="0" smtClean="0">
                <a:hlinkClick r:id="rId2"/>
              </a:rPr>
              <a:t>/</a:t>
            </a:r>
            <a:r>
              <a:rPr lang="ro-RO" dirty="0" smtClean="0"/>
              <a:t> </a:t>
            </a:r>
            <a:r>
              <a:rPr lang="en-US" dirty="0" smtClean="0"/>
              <a:t>. </a:t>
            </a:r>
            <a:endParaRPr lang="ro-RO" dirty="0" smtClean="0"/>
          </a:p>
          <a:p>
            <a:r>
              <a:rPr lang="en-US" dirty="0" err="1" smtClean="0"/>
              <a:t>Îți</a:t>
            </a:r>
            <a:r>
              <a:rPr lang="en-US" dirty="0" smtClean="0"/>
              <a:t> </a:t>
            </a:r>
            <a:r>
              <a:rPr lang="en-US" dirty="0" err="1" smtClean="0"/>
              <a:t>vei</a:t>
            </a:r>
            <a:r>
              <a:rPr lang="en-US" dirty="0" smtClean="0"/>
              <a:t> </a:t>
            </a:r>
            <a:r>
              <a:rPr lang="en-US" dirty="0" err="1" smtClean="0"/>
              <a:t>construi</a:t>
            </a:r>
            <a:r>
              <a:rPr lang="en-US" dirty="0" smtClean="0"/>
              <a:t> </a:t>
            </a:r>
            <a:r>
              <a:rPr lang="en-US" dirty="0" err="1" smtClean="0"/>
              <a:t>jocul</a:t>
            </a:r>
            <a:r>
              <a:rPr lang="en-US" dirty="0" smtClean="0"/>
              <a:t> </a:t>
            </a:r>
            <a:r>
              <a:rPr lang="en-US" dirty="0" err="1" smtClean="0"/>
              <a:t>GooseChase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site</a:t>
            </a:r>
            <a:r>
              <a:rPr lang="ro-RO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managerul</a:t>
            </a:r>
            <a:r>
              <a:rPr lang="en-US" dirty="0" smtClean="0"/>
              <a:t> de </a:t>
            </a:r>
            <a:r>
              <a:rPr lang="en-US" dirty="0" err="1" smtClean="0"/>
              <a:t>jocuri</a:t>
            </a:r>
            <a:r>
              <a:rPr lang="en-US" dirty="0" smtClean="0"/>
              <a:t> online. ...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Creați-vă</a:t>
            </a:r>
            <a:r>
              <a:rPr lang="en-US" dirty="0" smtClean="0"/>
              <a:t> </a:t>
            </a:r>
            <a:r>
              <a:rPr lang="en-US" dirty="0" err="1" smtClean="0"/>
              <a:t>misiunile</a:t>
            </a:r>
            <a:r>
              <a:rPr lang="en-US" dirty="0" smtClean="0"/>
              <a:t>. ...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Asigurați-vă</a:t>
            </a:r>
            <a:r>
              <a:rPr lang="en-US" dirty="0" smtClean="0"/>
              <a:t> </a:t>
            </a:r>
            <a:r>
              <a:rPr lang="en-US" dirty="0" err="1" smtClean="0"/>
              <a:t>că</a:t>
            </a:r>
            <a:r>
              <a:rPr lang="en-US" dirty="0" smtClean="0"/>
              <a:t> </a:t>
            </a:r>
            <a:r>
              <a:rPr lang="en-US" dirty="0" err="1" smtClean="0"/>
              <a:t>jocul</a:t>
            </a:r>
            <a:r>
              <a:rPr lang="en-US" dirty="0" smtClean="0"/>
              <a:t> </a:t>
            </a:r>
            <a:r>
              <a:rPr lang="en-US" dirty="0" err="1" smtClean="0"/>
              <a:t>dvs</a:t>
            </a:r>
            <a:r>
              <a:rPr lang="en-US" dirty="0" smtClean="0"/>
              <a:t>.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potrivit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durata</a:t>
            </a:r>
            <a:r>
              <a:rPr lang="en-US" dirty="0" smtClean="0"/>
              <a:t> </a:t>
            </a:r>
            <a:r>
              <a:rPr lang="en-US" dirty="0" err="1" smtClean="0"/>
              <a:t>evenimentului</a:t>
            </a:r>
            <a:r>
              <a:rPr lang="en-US" dirty="0" smtClean="0"/>
              <a:t> </a:t>
            </a:r>
            <a:r>
              <a:rPr lang="en-US" dirty="0" err="1" smtClean="0"/>
              <a:t>dvs</a:t>
            </a:r>
            <a:r>
              <a:rPr lang="en-US" dirty="0" smtClean="0"/>
              <a:t>. ...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Rulați</a:t>
            </a:r>
            <a:r>
              <a:rPr lang="en-US" dirty="0" smtClean="0"/>
              <a:t> un </a:t>
            </a:r>
            <a:r>
              <a:rPr lang="en-US" dirty="0" err="1" smtClean="0"/>
              <a:t>joc</a:t>
            </a:r>
            <a:r>
              <a:rPr lang="en-US" dirty="0" smtClean="0"/>
              <a:t> de </a:t>
            </a:r>
            <a:r>
              <a:rPr lang="en-US" dirty="0" err="1" smtClean="0"/>
              <a:t>testare</a:t>
            </a:r>
            <a:r>
              <a:rPr lang="en-US" dirty="0" smtClean="0"/>
              <a:t>. ...</a:t>
            </a:r>
          </a:p>
          <a:p>
            <a:r>
              <a:rPr lang="en-US" dirty="0" smtClean="0"/>
              <a:t>5. </a:t>
            </a:r>
            <a:r>
              <a:rPr lang="en-US" dirty="0" err="1" smtClean="0"/>
              <a:t>Răspândește</a:t>
            </a:r>
            <a:r>
              <a:rPr lang="en-US" dirty="0" smtClean="0"/>
              <a:t> </a:t>
            </a:r>
            <a:r>
              <a:rPr lang="en-US" dirty="0" err="1" smtClean="0"/>
              <a:t>cuvântul</a:t>
            </a:r>
            <a:r>
              <a:rPr lang="en-US" dirty="0" smtClean="0"/>
              <a:t>. </a:t>
            </a:r>
            <a:r>
              <a:rPr lang="ro-RO" dirty="0" smtClean="0"/>
              <a:t>(share)</a:t>
            </a:r>
            <a:r>
              <a:rPr lang="en-US" dirty="0" smtClean="0"/>
              <a:t>...</a:t>
            </a:r>
          </a:p>
          <a:p>
            <a:r>
              <a:rPr lang="en-US" dirty="0" smtClean="0"/>
              <a:t>6. </a:t>
            </a:r>
            <a:r>
              <a:rPr lang="en-US" dirty="0" err="1" smtClean="0"/>
              <a:t>Distreaz</a:t>
            </a:r>
            <a:r>
              <a:rPr lang="ro-RO" dirty="0" smtClean="0"/>
              <a:t>ă</a:t>
            </a:r>
            <a:r>
              <a:rPr lang="en-US" dirty="0" smtClean="0"/>
              <a:t>-</a:t>
            </a:r>
            <a:r>
              <a:rPr lang="en-US" dirty="0" err="1" smtClean="0"/>
              <a:t>te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2605" y="2287146"/>
            <a:ext cx="4706704" cy="2668031"/>
          </a:xfrm>
        </p:spPr>
      </p:pic>
    </p:spTree>
    <p:extLst>
      <p:ext uri="{BB962C8B-B14F-4D97-AF65-F5344CB8AC3E}">
        <p14:creationId xmlns:p14="http://schemas.microsoft.com/office/powerpoint/2010/main" val="78394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149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https://www.goosechase.com/ </vt:lpstr>
      <vt:lpstr>Goosechase pentru jucători (elevi)</vt:lpstr>
      <vt:lpstr>Cum încep Goosechase? (profesori)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Proiect Erasmus, ICT for teachers - 2022-1-RO01-KA121-SCH-000052206</dc:title>
  <dc:creator>DELL</dc:creator>
  <cp:lastModifiedBy>DELL</cp:lastModifiedBy>
  <cp:revision>9</cp:revision>
  <dcterms:created xsi:type="dcterms:W3CDTF">2023-03-12T10:37:59Z</dcterms:created>
  <dcterms:modified xsi:type="dcterms:W3CDTF">2023-04-06T15:43:37Z</dcterms:modified>
</cp:coreProperties>
</file>